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oppins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oppins-bold.fntdata"/><Relationship Id="rId12" Type="http://schemas.openxmlformats.org/officeDocument/2006/relationships/font" Target="fonts/Poppi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oppins-boldItalic.fntdata"/><Relationship Id="rId14" Type="http://schemas.openxmlformats.org/officeDocument/2006/relationships/font" Target="fonts/Poppi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ad68eda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ad68eda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ad68eda3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ad68eda3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●"/>
            </a:pPr>
            <a:r>
              <a:rPr lang="en" sz="1200">
                <a:solidFill>
                  <a:srgbClr val="595959"/>
                </a:solidFill>
              </a:rPr>
              <a:t>In the posts screen, students can upload photos of their assignments from gallery or capture via camera. </a:t>
            </a:r>
            <a:endParaRPr sz="1200">
              <a:solidFill>
                <a:srgbClr val="595959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Char char="●"/>
            </a:pPr>
            <a:r>
              <a:rPr lang="en" sz="1200">
                <a:solidFill>
                  <a:srgbClr val="595959"/>
                </a:solidFill>
              </a:rPr>
              <a:t>Other users can comment on them or solve the problem</a:t>
            </a:r>
            <a:endParaRPr sz="1200">
              <a:solidFill>
                <a:srgbClr val="595959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ad68eda3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ad68eda3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1ad68eda3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1ad68eda3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1ad68eda3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1ad68eda3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school-stop-squad/School-Stop/tree/main" TargetMode="External"/><Relationship Id="rId4" Type="http://schemas.openxmlformats.org/officeDocument/2006/relationships/hyperlink" Target="https://www.linkedin.com/in/lorenzo-miro-san-diego/" TargetMode="External"/><Relationship Id="rId5" Type="http://schemas.openxmlformats.org/officeDocument/2006/relationships/hyperlink" Target="https://www.linkedin.com/in/andrealabrao/" TargetMode="External"/><Relationship Id="rId6" Type="http://schemas.openxmlformats.org/officeDocument/2006/relationships/hyperlink" Target="https://www.linkedin.com/in/sidhdharth-pandya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CFAE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School Stop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By Andrea L., Sid P., Miro S.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CFAE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School Stop Overview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A social network to help teachers, school staff, and especially students to get connected with one another and help each other out in school.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0" y="4000500"/>
            <a:ext cx="11430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CFAE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Posts Screen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6327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Need help? Post a photo of your homework and other students/teachers can help you with what’s hard!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9345" y="0"/>
            <a:ext cx="250466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CFAE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Grade Calculator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 Screen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6327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Calculate your target grade on a midterm/final exam!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lang="en">
                <a:latin typeface="Poppins"/>
                <a:ea typeface="Poppins"/>
                <a:cs typeface="Poppins"/>
                <a:sym typeface="Poppins"/>
              </a:rPr>
            </a:b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5124" y="0"/>
            <a:ext cx="237887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CFAE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Future Features/School Stop 2.0…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Reminders Screen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Premium Features: Chat Screen/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Video Tutorial Screen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6CFAE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Questions? Comments? Concerns?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b="1" lang="en">
                <a:latin typeface="Poppins"/>
                <a:ea typeface="Poppins"/>
                <a:cs typeface="Poppins"/>
                <a:sym typeface="Poppins"/>
              </a:rPr>
              <a:t>GitHub Project Link: </a:t>
            </a:r>
            <a:r>
              <a:rPr lang="en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https://github.com/school-stop-squad/School-Stop/tree/main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b="1" lang="en">
                <a:latin typeface="Poppins"/>
                <a:ea typeface="Poppins"/>
                <a:cs typeface="Poppins"/>
                <a:sym typeface="Poppins"/>
              </a:rPr>
              <a:t>Miro San Diego - LinkedIn: </a:t>
            </a:r>
            <a:r>
              <a:rPr lang="en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4"/>
              </a:rPr>
              <a:t>https://www.linkedin.com/in/lorenzo-miro-san-diego/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b="1" lang="en">
                <a:latin typeface="Poppins"/>
                <a:ea typeface="Poppins"/>
                <a:cs typeface="Poppins"/>
                <a:sym typeface="Poppins"/>
              </a:rPr>
              <a:t>Andrea Labra Orozco - LinkedIn: </a:t>
            </a:r>
            <a:r>
              <a:rPr lang="en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5"/>
              </a:rPr>
              <a:t>https://www.linkedin.com/in/andrealabrao/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b="1" lang="en">
                <a:latin typeface="Poppins"/>
                <a:ea typeface="Poppins"/>
                <a:cs typeface="Poppins"/>
                <a:sym typeface="Poppins"/>
              </a:rPr>
              <a:t>Sid Pandya - LinkedIn: </a:t>
            </a:r>
            <a:r>
              <a:rPr lang="en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6"/>
              </a:rPr>
              <a:t>https://www.linkedin.com/in/sidhdharth-pandya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